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4" r:id="rId4"/>
    <p:sldId id="265" r:id="rId5"/>
    <p:sldId id="267" r:id="rId6"/>
    <p:sldId id="266" r:id="rId7"/>
    <p:sldId id="270" r:id="rId8"/>
    <p:sldId id="268" r:id="rId9"/>
    <p:sldId id="269" r:id="rId10"/>
  </p:sldIdLst>
  <p:sldSz cx="18288000" cy="10287000"/>
  <p:notesSz cx="6858000" cy="9144000"/>
  <p:embeddedFontLst>
    <p:embeddedFont>
      <p:font typeface="Pretendard Medium" panose="020B0600000101010101" charset="-127"/>
      <p:bold r:id="rId12"/>
    </p:embeddedFont>
    <p:embeddedFont>
      <p:font typeface="Pretendard Regular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BE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22B8F-15ED-4AE5-A18D-3EFECDC34786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6B7A0-7B49-476E-9F23-7391CEA44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65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118600"/>
            <a:ext cx="16789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9664700"/>
            <a:ext cx="16789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17600" y="9232900"/>
            <a:ext cx="4076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900" spc="200" dirty="0">
                <a:solidFill>
                  <a:srgbClr val="229BEE"/>
                </a:solidFill>
                <a:latin typeface="Pretendard Regular"/>
                <a:ea typeface="Pretendard Regular"/>
              </a:rPr>
              <a:t>게임공학과</a:t>
            </a:r>
            <a:r>
              <a:rPr lang="en-US" sz="1900" b="0" i="0" u="none" strike="noStrike" spc="200" dirty="0">
                <a:solidFill>
                  <a:srgbClr val="229BEE"/>
                </a:solidFill>
                <a:latin typeface="Pretendard Regular"/>
              </a:rPr>
              <a:t> </a:t>
            </a:r>
            <a:r>
              <a:rPr lang="en-US" sz="1900" b="0" i="0" u="none" strike="noStrike" dirty="0">
                <a:solidFill>
                  <a:srgbClr val="229BEE"/>
                </a:solidFill>
                <a:latin typeface="Pretendard Regular"/>
              </a:rPr>
              <a:t>l</a:t>
            </a:r>
            <a:r>
              <a:rPr lang="en-US" sz="1900" b="0" i="0" u="none" strike="noStrike" spc="200" dirty="0">
                <a:solidFill>
                  <a:srgbClr val="229BEE"/>
                </a:solidFill>
                <a:latin typeface="Pretendard Regular"/>
              </a:rPr>
              <a:t> 2021184002 </a:t>
            </a:r>
            <a:r>
              <a:rPr lang="ko-KR" altLang="en-US" sz="1900" b="0" i="0" u="none" strike="noStrike" spc="200" dirty="0">
                <a:solidFill>
                  <a:srgbClr val="229BEE"/>
                </a:solidFill>
                <a:latin typeface="Pretendard Regular"/>
              </a:rPr>
              <a:t>길준형</a:t>
            </a:r>
            <a:endParaRPr lang="ko-KR" sz="1900" b="0" i="0" u="none" strike="noStrike" dirty="0">
              <a:solidFill>
                <a:srgbClr val="229BEE"/>
              </a:solidFill>
              <a:ea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7600" y="4572000"/>
            <a:ext cx="15722600" cy="435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1500" dirty="0">
                <a:solidFill>
                  <a:srgbClr val="229BEE"/>
                </a:solidFill>
                <a:ea typeface="Pretendard Medium"/>
              </a:rPr>
              <a:t>2DGP | 1</a:t>
            </a:r>
            <a:r>
              <a:rPr lang="ko-KR" altLang="en-US" sz="11500" dirty="0">
                <a:solidFill>
                  <a:srgbClr val="229BEE"/>
                </a:solidFill>
                <a:ea typeface="Pretendard Medium"/>
              </a:rPr>
              <a:t>차 프로젝트 발표</a:t>
            </a:r>
            <a:endParaRPr lang="ko-KR" sz="11500" b="0" i="0" u="none" strike="noStrike" dirty="0">
              <a:solidFill>
                <a:srgbClr val="229BEE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3011606"/>
            <a:ext cx="62738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altLang="en-US" sz="2000" b="0" i="0" u="none" strike="noStrike" dirty="0">
                <a:solidFill>
                  <a:srgbClr val="4D4D4D"/>
                </a:solidFill>
                <a:ea typeface="Pretendard Regular"/>
              </a:rPr>
              <a:t>비가 멈추지 않는 포스트 </a:t>
            </a:r>
            <a:r>
              <a:rPr lang="ko-KR" altLang="en-US" sz="2000" b="0" i="0" u="none" strike="noStrike" dirty="0" err="1">
                <a:solidFill>
                  <a:srgbClr val="4D4D4D"/>
                </a:solidFill>
                <a:ea typeface="Pretendard Regular"/>
              </a:rPr>
              <a:t>아포칼립스</a:t>
            </a:r>
            <a:endParaRPr lang="en-US" altLang="ko-KR" sz="2000" b="0" i="0" u="none" strike="noStrike" dirty="0">
              <a:solidFill>
                <a:srgbClr val="4D4D4D"/>
              </a:solidFill>
              <a:ea typeface="Pretendard Regular"/>
            </a:endParaRPr>
          </a:p>
          <a:p>
            <a:pPr lvl="0" algn="l">
              <a:lnSpc>
                <a:spcPct val="128650"/>
              </a:lnSpc>
            </a:pPr>
            <a:r>
              <a:rPr lang="ko-KR" altLang="en-US" sz="2000" dirty="0">
                <a:solidFill>
                  <a:srgbClr val="4D4D4D"/>
                </a:solidFill>
                <a:latin typeface="Pretendard Regular"/>
                <a:ea typeface="Pretendard Regular"/>
              </a:rPr>
              <a:t>반사된 표면</a:t>
            </a:r>
            <a:r>
              <a:rPr lang="en-US" altLang="ko-KR" sz="2000" dirty="0">
                <a:solidFill>
                  <a:srgbClr val="4D4D4D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000" dirty="0" err="1">
                <a:solidFill>
                  <a:srgbClr val="4D4D4D"/>
                </a:solidFill>
                <a:latin typeface="Pretendard Regular"/>
                <a:ea typeface="Pretendard Regular"/>
              </a:rPr>
              <a:t>비웅덩이</a:t>
            </a:r>
            <a:r>
              <a:rPr lang="en-US" altLang="ko-KR" sz="2000" dirty="0">
                <a:solidFill>
                  <a:srgbClr val="4D4D4D"/>
                </a:solidFill>
                <a:latin typeface="Pretendard Regular"/>
                <a:ea typeface="Pretendard Regular"/>
              </a:rPr>
              <a:t>)</a:t>
            </a:r>
            <a:r>
              <a:rPr lang="ko-KR" altLang="en-US" sz="2000" dirty="0">
                <a:solidFill>
                  <a:srgbClr val="4D4D4D"/>
                </a:solidFill>
                <a:latin typeface="Pretendard Regular"/>
                <a:ea typeface="Pretendard Regular"/>
              </a:rPr>
              <a:t>에서 나오는 몬스터 때문에 멸망한 세상</a:t>
            </a:r>
            <a:endParaRPr lang="en-US" sz="2000" b="0" i="0" u="none" strike="noStrike" dirty="0">
              <a:solidFill>
                <a:srgbClr val="4D4D4D"/>
              </a:solidFill>
              <a:latin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9200" y="2930288"/>
            <a:ext cx="6273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000" b="0" i="0" u="none" strike="noStrike" dirty="0">
                <a:solidFill>
                  <a:srgbClr val="229BEE"/>
                </a:solidFill>
                <a:ea typeface="Pretendard Medium"/>
              </a:rPr>
              <a:t>게임의 배경</a:t>
            </a:r>
            <a:endParaRPr lang="en-US" sz="3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dirty="0">
                <a:solidFill>
                  <a:srgbClr val="4D4D4D"/>
                </a:solidFill>
                <a:ea typeface="Pretendard Medium"/>
              </a:rPr>
              <a:t>게임 컨셉</a:t>
            </a:r>
            <a:endParaRPr lang="ko-KR" sz="7900" b="0" i="0" u="none" strike="noStrike" dirty="0">
              <a:solidFill>
                <a:srgbClr val="4D4D4D"/>
              </a:solidFill>
              <a:ea typeface="Pretendard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 dirty="0">
                <a:solidFill>
                  <a:srgbClr val="229BEE"/>
                </a:solidFill>
                <a:latin typeface="Pretendard Regular"/>
              </a:rPr>
              <a:t>CHAPTER 01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D27EE50F-5784-13F4-E9EF-13C4A60D0BA6}"/>
              </a:ext>
            </a:extLst>
          </p:cNvPr>
          <p:cNvSpPr txBox="1"/>
          <p:nvPr/>
        </p:nvSpPr>
        <p:spPr>
          <a:xfrm>
            <a:off x="10337800" y="6445155"/>
            <a:ext cx="62738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en-US" sz="2000" b="0" i="0" u="none" strike="noStrike" dirty="0">
                <a:solidFill>
                  <a:srgbClr val="4D4D4D"/>
                </a:solidFill>
                <a:latin typeface="Pretendard Regular"/>
                <a:ea typeface="Pretendard Regular"/>
              </a:rPr>
              <a:t>UI</a:t>
            </a:r>
            <a:r>
              <a:rPr lang="ko-KR" altLang="en-US" sz="2000" b="0" i="0" u="none" strike="noStrike" dirty="0">
                <a:solidFill>
                  <a:srgbClr val="4D4D4D"/>
                </a:solidFill>
                <a:latin typeface="Pretendard Regular"/>
                <a:ea typeface="Pretendard Regular"/>
              </a:rPr>
              <a:t>나 게임의 구도</a:t>
            </a:r>
            <a:r>
              <a:rPr lang="en-US" altLang="ko-KR" sz="2000" b="0" i="0" u="none" strike="noStrike" dirty="0">
                <a:solidFill>
                  <a:srgbClr val="4D4D4D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b="0" i="0" u="none" strike="noStrike" dirty="0">
                <a:solidFill>
                  <a:srgbClr val="4D4D4D"/>
                </a:solidFill>
                <a:latin typeface="Pretendard Regular"/>
                <a:ea typeface="Pretendard Regular"/>
              </a:rPr>
              <a:t>캐릭터 등</a:t>
            </a:r>
            <a:r>
              <a:rPr lang="en-US" altLang="ko-KR" sz="2000" b="0" i="0" u="none" strike="noStrike" dirty="0">
                <a:solidFill>
                  <a:srgbClr val="4D4D4D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000" b="0" i="0" u="none" strike="noStrike" dirty="0" err="1">
                <a:solidFill>
                  <a:srgbClr val="4D4D4D"/>
                </a:solidFill>
                <a:latin typeface="Pretendard Regular"/>
                <a:ea typeface="Pretendard Regular"/>
              </a:rPr>
              <a:t>Skul</a:t>
            </a:r>
            <a:r>
              <a:rPr lang="ko-KR" altLang="en-US" sz="2000" b="0" i="0" u="none" strike="noStrike" dirty="0">
                <a:solidFill>
                  <a:srgbClr val="4D4D4D"/>
                </a:solidFill>
                <a:latin typeface="Pretendard Regular"/>
                <a:ea typeface="Pretendard Regular"/>
              </a:rPr>
              <a:t>과 </a:t>
            </a:r>
            <a:r>
              <a:rPr lang="ko-KR" altLang="en-US" sz="2000" b="0" i="0" u="none" strike="noStrike" dirty="0" err="1">
                <a:solidFill>
                  <a:srgbClr val="4D4D4D"/>
                </a:solidFill>
                <a:latin typeface="Pretendard Regular"/>
                <a:ea typeface="Pretendard Regular"/>
              </a:rPr>
              <a:t>산나비에서</a:t>
            </a:r>
            <a:r>
              <a:rPr lang="ko-KR" altLang="en-US" sz="2000" b="0" i="0" u="none" strike="noStrike" dirty="0">
                <a:solidFill>
                  <a:srgbClr val="4D4D4D"/>
                </a:solidFill>
                <a:latin typeface="Pretendard Regular"/>
                <a:ea typeface="Pretendard Regular"/>
              </a:rPr>
              <a:t> 많은 영향을 받았습니다</a:t>
            </a:r>
            <a:r>
              <a:rPr lang="en-US" altLang="ko-KR" sz="2000" b="0" i="0" u="none" strike="noStrike" dirty="0">
                <a:solidFill>
                  <a:srgbClr val="4D4D4D"/>
                </a:solidFill>
                <a:latin typeface="Pretendard Regular"/>
                <a:ea typeface="Pretendard Regular"/>
              </a:rPr>
              <a:t>.</a:t>
            </a:r>
            <a:endParaRPr lang="en-US" sz="2000" b="0" i="0" u="none" strike="noStrike" dirty="0">
              <a:solidFill>
                <a:srgbClr val="4D4D4D"/>
              </a:solidFill>
              <a:latin typeface="Pretendard Regular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6FE787C8-48B6-F81C-2A87-9BCFCD9F30E2}"/>
              </a:ext>
            </a:extLst>
          </p:cNvPr>
          <p:cNvSpPr txBox="1"/>
          <p:nvPr/>
        </p:nvSpPr>
        <p:spPr>
          <a:xfrm>
            <a:off x="10337800" y="6363837"/>
            <a:ext cx="6273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000" dirty="0">
                <a:solidFill>
                  <a:srgbClr val="229BEE"/>
                </a:solidFill>
                <a:latin typeface="Pretendard Medium"/>
                <a:ea typeface="Pretendard Medium"/>
              </a:rPr>
              <a:t>모작</a:t>
            </a:r>
            <a:endParaRPr lang="en-US" sz="3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2393C2-5407-2434-91B8-DDCBE6C42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6636887"/>
            <a:ext cx="3077004" cy="14480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F0239CA-4DD4-F8E4-C72D-26961D3F4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950" y="6665466"/>
            <a:ext cx="3057952" cy="14194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C5E7-4D89-2249-ECEC-1D3AE01B1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0465F7-8FFF-D1D3-EDF2-D7135F0F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FF813AD-E049-51D5-3D62-54071E7D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2C6C776-ED2B-9669-D3C7-C9F76DF56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1A42241-7C6D-8896-43A9-8F27283CAD58}"/>
              </a:ext>
            </a:extLst>
          </p:cNvPr>
          <p:cNvSpPr txBox="1"/>
          <p:nvPr/>
        </p:nvSpPr>
        <p:spPr>
          <a:xfrm>
            <a:off x="1447800" y="4891632"/>
            <a:ext cx="137922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atinLnBrk="0">
              <a:lnSpc>
                <a:spcPct val="115000"/>
              </a:lnSpc>
              <a:spcAft>
                <a:spcPts val="1000"/>
              </a:spcAft>
            </a:pP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반사된 표면이라는 점에 중점을 삼아, 하나의 스테이지를 원래의 스테이지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와</a:t>
            </a:r>
            <a:r>
              <a:rPr lang="ko-KR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반사된 스테이지로 나누어 주인공이 가진 장비를 이용해 두 개의 스테이지를 넘나드는 액션 게임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7E647FC-BE0F-F3CC-2920-ACEC6DE1D19E}"/>
              </a:ext>
            </a:extLst>
          </p:cNvPr>
          <p:cNvSpPr txBox="1"/>
          <p:nvPr/>
        </p:nvSpPr>
        <p:spPr>
          <a:xfrm>
            <a:off x="1447800" y="4669382"/>
            <a:ext cx="6273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000" b="0" i="0" u="none" strike="noStrike" dirty="0">
                <a:solidFill>
                  <a:srgbClr val="229BEE"/>
                </a:solidFill>
                <a:ea typeface="Pretendard Medium"/>
              </a:rPr>
              <a:t>반사된 세상</a:t>
            </a:r>
            <a:endParaRPr lang="en-US" sz="3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194C13-136C-30A4-A55E-47E2AD0051E0}"/>
              </a:ext>
            </a:extLst>
          </p:cNvPr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dirty="0">
                <a:solidFill>
                  <a:srgbClr val="4D4D4D"/>
                </a:solidFill>
                <a:ea typeface="Pretendard Medium"/>
              </a:rPr>
              <a:t>핵심 컨셉</a:t>
            </a:r>
            <a:endParaRPr lang="ko-KR" sz="7900" b="0" i="0" u="none" strike="noStrike" dirty="0">
              <a:solidFill>
                <a:srgbClr val="4D4D4D"/>
              </a:solidFill>
              <a:ea typeface="Pretendard Medium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C3022FB-8708-4E3D-15AD-344C9FF81E65}"/>
              </a:ext>
            </a:extLst>
          </p:cNvPr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 dirty="0">
                <a:solidFill>
                  <a:srgbClr val="229BEE"/>
                </a:solidFill>
                <a:latin typeface="Pretendard Regular"/>
              </a:rPr>
              <a:t>CHAPTER 0</a:t>
            </a:r>
            <a:r>
              <a:rPr lang="en-US" sz="2500" dirty="0">
                <a:solidFill>
                  <a:srgbClr val="229BEE"/>
                </a:solidFill>
                <a:latin typeface="Pretendard Regular"/>
              </a:rPr>
              <a:t>2</a:t>
            </a:r>
            <a:endParaRPr lang="en-US" sz="2500" b="0" i="0" u="none" strike="noStrike" dirty="0">
              <a:solidFill>
                <a:srgbClr val="229BEE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47702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45711-70F7-4ADB-C6F6-3EAD38E4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FA906B-86D9-E371-2BA1-767A0424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8E2797E-5E3B-6EDD-1FAC-79251EA12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300" y="3581963"/>
            <a:ext cx="9677400" cy="547257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8885256-3B85-5B52-F3CF-54396D3FE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30D5558-CC7E-3795-CF66-855C56A50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ABCD484-FD7D-D903-E05B-9F2383092072}"/>
              </a:ext>
            </a:extLst>
          </p:cNvPr>
          <p:cNvSpPr txBox="1"/>
          <p:nvPr/>
        </p:nvSpPr>
        <p:spPr>
          <a:xfrm>
            <a:off x="11061700" y="6527800"/>
            <a:ext cx="62738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8650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4D4D4D"/>
                </a:solidFill>
                <a:ea typeface="Pretendard Regular"/>
              </a:rPr>
              <a:t>스테이지 입장 시 몬스터가 </a:t>
            </a:r>
            <a:r>
              <a:rPr lang="ko-KR" altLang="en-US" sz="2000" b="0" i="0" u="none" strike="noStrike" dirty="0" err="1">
                <a:solidFill>
                  <a:srgbClr val="4D4D4D"/>
                </a:solidFill>
                <a:ea typeface="Pretendard Regular"/>
              </a:rPr>
              <a:t>스폰되며</a:t>
            </a:r>
            <a:r>
              <a:rPr lang="ko-KR" altLang="en-US" sz="2000" b="0" i="0" u="none" strike="noStrike" dirty="0">
                <a:solidFill>
                  <a:srgbClr val="4D4D4D"/>
                </a:solidFill>
                <a:ea typeface="Pretendard Regular"/>
              </a:rPr>
              <a:t> 다음 스테이지로 가는 문이 닫힙니다</a:t>
            </a:r>
            <a:r>
              <a:rPr lang="en-US" altLang="ko-KR" sz="2000" b="0" i="0" u="none" strike="noStrike" dirty="0">
                <a:solidFill>
                  <a:srgbClr val="4D4D4D"/>
                </a:solidFill>
                <a:ea typeface="Pretendard Regular"/>
              </a:rPr>
              <a:t>.</a:t>
            </a:r>
          </a:p>
          <a:p>
            <a:pPr marL="342900" lvl="0" indent="-342900" algn="l">
              <a:lnSpc>
                <a:spcPct val="128650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4D4D4D"/>
                </a:solidFill>
                <a:ea typeface="Pretendard Regular"/>
              </a:rPr>
              <a:t>스테이지 내 모든 몬스터 처치 시 다음 스테이지로 가는 문이 열립니다</a:t>
            </a:r>
            <a:r>
              <a:rPr lang="en-US" altLang="ko-KR" sz="2000" b="0" i="0" u="none" strike="noStrike" dirty="0">
                <a:solidFill>
                  <a:srgbClr val="4D4D4D"/>
                </a:solidFill>
                <a:ea typeface="Pretendard Regular"/>
              </a:rPr>
              <a:t>.</a:t>
            </a:r>
          </a:p>
          <a:p>
            <a:pPr marL="342900" lvl="0" indent="-342900" algn="l">
              <a:lnSpc>
                <a:spcPct val="128650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4D4D4D"/>
                </a:solidFill>
                <a:ea typeface="Pretendard Regular"/>
              </a:rPr>
              <a:t>일반 스테이지와 다르게 보스 스테이지가 존재하며</a:t>
            </a:r>
            <a:r>
              <a:rPr lang="en-US" altLang="ko-KR" sz="2000" b="0" i="0" u="none" strike="noStrike" dirty="0">
                <a:solidFill>
                  <a:srgbClr val="4D4D4D"/>
                </a:solidFill>
                <a:ea typeface="Pretendard Regular"/>
              </a:rPr>
              <a:t>, </a:t>
            </a:r>
            <a:r>
              <a:rPr lang="ko-KR" altLang="en-US" sz="2000" b="0" i="0" u="none" strike="noStrike" dirty="0">
                <a:solidFill>
                  <a:srgbClr val="4D4D4D"/>
                </a:solidFill>
                <a:ea typeface="Pretendard Regular"/>
              </a:rPr>
              <a:t>보스 처치 시 클리어하게 됩니다</a:t>
            </a:r>
            <a:r>
              <a:rPr lang="en-US" altLang="ko-KR" sz="2000" b="0" i="0" u="none" strike="noStrike" dirty="0">
                <a:solidFill>
                  <a:srgbClr val="4D4D4D"/>
                </a:solidFill>
                <a:ea typeface="Pretendard Regular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114FA21-C03D-3D55-1EB7-24A940BEBCEC}"/>
              </a:ext>
            </a:extLst>
          </p:cNvPr>
          <p:cNvSpPr txBox="1"/>
          <p:nvPr/>
        </p:nvSpPr>
        <p:spPr>
          <a:xfrm>
            <a:off x="11061700" y="5740400"/>
            <a:ext cx="6273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000" dirty="0">
                <a:solidFill>
                  <a:srgbClr val="229BEE"/>
                </a:solidFill>
                <a:latin typeface="Pretendard Medium"/>
                <a:ea typeface="Pretendard Medium"/>
              </a:rPr>
              <a:t>일반 스테이지의 구성</a:t>
            </a:r>
            <a:endParaRPr lang="en-US" sz="3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CF66A6E-2BB0-38DD-07A4-41C84DC7DAD5}"/>
              </a:ext>
            </a:extLst>
          </p:cNvPr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dirty="0">
                <a:solidFill>
                  <a:srgbClr val="4D4D4D"/>
                </a:solidFill>
                <a:ea typeface="Pretendard Medium"/>
              </a:rPr>
              <a:t>진행 흐름</a:t>
            </a:r>
            <a:endParaRPr lang="ko-KR" sz="7900" b="0" i="0" u="none" strike="noStrike" dirty="0">
              <a:solidFill>
                <a:srgbClr val="4D4D4D"/>
              </a:solidFill>
              <a:ea typeface="Pretendard Medium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34800B-6933-424D-D87E-A672425F867D}"/>
              </a:ext>
            </a:extLst>
          </p:cNvPr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 dirty="0">
                <a:solidFill>
                  <a:srgbClr val="229BEE"/>
                </a:solidFill>
                <a:latin typeface="Pretendard Regular"/>
              </a:rPr>
              <a:t>CHAPTER 0</a:t>
            </a:r>
            <a:r>
              <a:rPr lang="en-US" sz="2500" dirty="0">
                <a:solidFill>
                  <a:srgbClr val="229BEE"/>
                </a:solidFill>
                <a:latin typeface="Pretendard Regular"/>
              </a:rPr>
              <a:t>3 - 1</a:t>
            </a:r>
            <a:endParaRPr lang="en-US" sz="2500" b="0" i="0" u="none" strike="noStrike" dirty="0">
              <a:solidFill>
                <a:srgbClr val="229BEE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9814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13558-D24D-8DC3-0ED1-7F42D4CE2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B1F572-1FB7-04EA-E444-A62E7757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54B869F-BF3F-ED9B-9DAF-26D7F72ED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300" y="3581963"/>
            <a:ext cx="9677400" cy="547257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CCAB5D-9ED8-E6CA-C2E2-634916F8A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B93BE3A-A772-3BCD-FBA9-9858F81DF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7ACA4633-0257-498D-19B3-248B651E7E2E}"/>
              </a:ext>
            </a:extLst>
          </p:cNvPr>
          <p:cNvSpPr txBox="1"/>
          <p:nvPr/>
        </p:nvSpPr>
        <p:spPr>
          <a:xfrm>
            <a:off x="11061700" y="6527800"/>
            <a:ext cx="62738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8650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4D4D4D"/>
                </a:solidFill>
                <a:ea typeface="Pretendard Regular"/>
              </a:rPr>
              <a:t>일반 스테이지와 똑같은 구성</a:t>
            </a:r>
            <a:endParaRPr lang="en-US" altLang="ko-KR" sz="2000" b="0" i="0" u="none" strike="noStrike" dirty="0">
              <a:solidFill>
                <a:srgbClr val="4D4D4D"/>
              </a:solidFill>
              <a:ea typeface="Pretendard Regular"/>
            </a:endParaRPr>
          </a:p>
          <a:p>
            <a:pPr marL="342900" lvl="0" indent="-342900" algn="l">
              <a:lnSpc>
                <a:spcPct val="128650"/>
              </a:lnSpc>
              <a:buFontTx/>
              <a:buChar char="-"/>
            </a:pPr>
            <a:r>
              <a:rPr lang="ko-KR" altLang="en-US" sz="2000" dirty="0">
                <a:solidFill>
                  <a:srgbClr val="4D4D4D"/>
                </a:solidFill>
                <a:ea typeface="Pretendard Regular"/>
              </a:rPr>
              <a:t>몬스터의 능력이 달라집니다</a:t>
            </a:r>
            <a:endParaRPr lang="en-US" altLang="ko-KR" sz="2000" dirty="0">
              <a:solidFill>
                <a:srgbClr val="4D4D4D"/>
              </a:solidFill>
              <a:ea typeface="Pretendard Regular"/>
            </a:endParaRPr>
          </a:p>
          <a:p>
            <a:pPr marL="342900" lvl="0" indent="-342900" algn="l">
              <a:lnSpc>
                <a:spcPct val="128650"/>
              </a:lnSpc>
              <a:buFontTx/>
              <a:buChar char="-"/>
            </a:pPr>
            <a:r>
              <a:rPr lang="ko-KR" altLang="en-US" sz="2000" dirty="0">
                <a:solidFill>
                  <a:srgbClr val="4D4D4D"/>
                </a:solidFill>
                <a:ea typeface="Pretendard Regular"/>
              </a:rPr>
              <a:t>추가 요소를 넣을 계획</a:t>
            </a:r>
            <a:endParaRPr lang="en-US" altLang="ko-KR" sz="2000" dirty="0">
              <a:solidFill>
                <a:srgbClr val="4D4D4D"/>
              </a:solidFill>
              <a:ea typeface="Pretendard Regular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102510E-87A4-4CDF-66C5-03827A2DC4BA}"/>
              </a:ext>
            </a:extLst>
          </p:cNvPr>
          <p:cNvSpPr txBox="1"/>
          <p:nvPr/>
        </p:nvSpPr>
        <p:spPr>
          <a:xfrm>
            <a:off x="11061700" y="5740400"/>
            <a:ext cx="6273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000" dirty="0">
                <a:solidFill>
                  <a:srgbClr val="229BEE"/>
                </a:solidFill>
                <a:latin typeface="Pretendard Medium"/>
                <a:ea typeface="Pretendard Medium"/>
              </a:rPr>
              <a:t>반사된 스테이지의 구성</a:t>
            </a:r>
            <a:endParaRPr lang="en-US" sz="3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2F83B04-3407-1A1A-EEA5-29B9AAA152E0}"/>
              </a:ext>
            </a:extLst>
          </p:cNvPr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dirty="0">
                <a:solidFill>
                  <a:srgbClr val="4D4D4D"/>
                </a:solidFill>
                <a:ea typeface="Pretendard Medium"/>
              </a:rPr>
              <a:t>진행 흐름</a:t>
            </a:r>
            <a:endParaRPr lang="ko-KR" sz="7900" b="0" i="0" u="none" strike="noStrike" dirty="0">
              <a:solidFill>
                <a:srgbClr val="4D4D4D"/>
              </a:solidFill>
              <a:ea typeface="Pretendard Medium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15C117C-829C-AE3F-ECD1-A5BDE9C15821}"/>
              </a:ext>
            </a:extLst>
          </p:cNvPr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 dirty="0">
                <a:solidFill>
                  <a:srgbClr val="229BEE"/>
                </a:solidFill>
                <a:latin typeface="Pretendard Regular"/>
              </a:rPr>
              <a:t>CHAPTER 0</a:t>
            </a:r>
            <a:r>
              <a:rPr lang="en-US" sz="2500" dirty="0">
                <a:solidFill>
                  <a:srgbClr val="229BEE"/>
                </a:solidFill>
                <a:latin typeface="Pretendard Regular"/>
              </a:rPr>
              <a:t>3 - 2</a:t>
            </a:r>
            <a:endParaRPr lang="en-US" sz="2500" b="0" i="0" u="none" strike="noStrike" dirty="0">
              <a:solidFill>
                <a:srgbClr val="229BEE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4909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DAAF-B9F0-7D16-5425-3ADD626FC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38733E-206E-EFD8-72D7-5F562F55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3C371C-55A6-3989-A4B7-054996CC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CBEE4E4-D1C0-0C3D-5C6C-CC00E3BCD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90A828C-08D6-2B1A-BB3B-266F57711566}"/>
              </a:ext>
            </a:extLst>
          </p:cNvPr>
          <p:cNvSpPr txBox="1"/>
          <p:nvPr/>
        </p:nvSpPr>
        <p:spPr>
          <a:xfrm>
            <a:off x="1828800" y="4343400"/>
            <a:ext cx="106680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8650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4D4D4D"/>
                </a:solidFill>
                <a:ea typeface="Pretendard Regular"/>
              </a:rPr>
              <a:t>캐릭터가 변환 가능한 위치에 </a:t>
            </a:r>
            <a:r>
              <a:rPr lang="ko-KR" altLang="en-US" sz="2000" b="0" i="0" u="none" strike="noStrike" dirty="0" err="1">
                <a:solidFill>
                  <a:srgbClr val="4D4D4D"/>
                </a:solidFill>
                <a:ea typeface="Pretendard Regular"/>
              </a:rPr>
              <a:t>서있다면</a:t>
            </a:r>
            <a:r>
              <a:rPr lang="ko-KR" altLang="en-US" sz="2000" b="0" i="0" u="none" strike="noStrike" dirty="0">
                <a:solidFill>
                  <a:srgbClr val="4D4D4D"/>
                </a:solidFill>
                <a:ea typeface="Pretendard Regular"/>
              </a:rPr>
              <a:t> 화면 </a:t>
            </a:r>
            <a:r>
              <a:rPr lang="ko-KR" altLang="en-US" sz="2000" dirty="0">
                <a:solidFill>
                  <a:srgbClr val="4D4D4D"/>
                </a:solidFill>
                <a:ea typeface="Pretendard Regular"/>
              </a:rPr>
              <a:t>좌</a:t>
            </a:r>
            <a:r>
              <a:rPr lang="ko-KR" altLang="en-US" sz="2000" b="0" i="0" u="none" strike="noStrike" dirty="0">
                <a:solidFill>
                  <a:srgbClr val="4D4D4D"/>
                </a:solidFill>
                <a:ea typeface="Pretendard Regular"/>
              </a:rPr>
              <a:t>하단에 변환 가능하다는 이펙트가 발생합니다</a:t>
            </a:r>
            <a:r>
              <a:rPr lang="en-US" altLang="ko-KR" sz="2000" b="0" i="0" u="none" strike="noStrike" dirty="0">
                <a:solidFill>
                  <a:srgbClr val="4D4D4D"/>
                </a:solidFill>
                <a:ea typeface="Pretendard Regular"/>
              </a:rPr>
              <a:t>.</a:t>
            </a:r>
          </a:p>
          <a:p>
            <a:pPr marL="342900" lvl="0" indent="-342900" algn="l">
              <a:lnSpc>
                <a:spcPct val="128650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4D4D4D"/>
                </a:solidFill>
                <a:latin typeface="Pretendard Regular"/>
                <a:ea typeface="Pretendard Regular"/>
              </a:rPr>
              <a:t>변환 후 일정시간 불가능합니다</a:t>
            </a:r>
            <a:r>
              <a:rPr lang="en-US" altLang="ko-KR" sz="2000" b="0" i="0" u="none" strike="noStrike" dirty="0">
                <a:solidFill>
                  <a:srgbClr val="4D4D4D"/>
                </a:solidFill>
                <a:latin typeface="Pretendard Regular"/>
                <a:ea typeface="Pretendard Regular"/>
              </a:rPr>
              <a:t>.</a:t>
            </a:r>
            <a:endParaRPr lang="en-US" sz="2000" b="0" i="0" u="none" strike="noStrike" dirty="0">
              <a:solidFill>
                <a:srgbClr val="4D4D4D"/>
              </a:solidFill>
              <a:latin typeface="Pretendard Regular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18300C0-0CDA-E1F1-9B94-118C7562981A}"/>
              </a:ext>
            </a:extLst>
          </p:cNvPr>
          <p:cNvSpPr txBox="1"/>
          <p:nvPr/>
        </p:nvSpPr>
        <p:spPr>
          <a:xfrm>
            <a:off x="1828800" y="3797300"/>
            <a:ext cx="6273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000" b="0" i="0" u="none" strike="noStrike" dirty="0">
                <a:solidFill>
                  <a:srgbClr val="229BEE"/>
                </a:solidFill>
                <a:ea typeface="Pretendard Medium"/>
              </a:rPr>
              <a:t>세상 변환</a:t>
            </a:r>
            <a:endParaRPr lang="en-US" sz="3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7A8AAD6-2676-64D4-C295-F8515D43629C}"/>
              </a:ext>
            </a:extLst>
          </p:cNvPr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dirty="0">
                <a:solidFill>
                  <a:srgbClr val="4D4D4D"/>
                </a:solidFill>
                <a:ea typeface="Pretendard Medium"/>
              </a:rPr>
              <a:t>진행 흐름 </a:t>
            </a:r>
            <a:r>
              <a:rPr lang="en-US" altLang="ko-KR" sz="7900" dirty="0">
                <a:solidFill>
                  <a:srgbClr val="4D4D4D"/>
                </a:solidFill>
                <a:ea typeface="Pretendard Medium"/>
              </a:rPr>
              <a:t>/ </a:t>
            </a:r>
            <a:r>
              <a:rPr lang="ko-KR" altLang="en-US" sz="7900" b="0" i="0" u="none" strike="noStrike" dirty="0">
                <a:solidFill>
                  <a:srgbClr val="4D4D4D"/>
                </a:solidFill>
                <a:ea typeface="Pretendard Medium"/>
              </a:rPr>
              <a:t>캐릭터의 능력</a:t>
            </a:r>
            <a:endParaRPr lang="ko-KR" sz="7900" b="0" i="0" u="none" strike="noStrike" dirty="0">
              <a:solidFill>
                <a:srgbClr val="4D4D4D"/>
              </a:solidFill>
              <a:ea typeface="Pretendard Medium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8452D1C-ED56-94CC-A559-EBEB515CC7A3}"/>
              </a:ext>
            </a:extLst>
          </p:cNvPr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 dirty="0">
                <a:solidFill>
                  <a:srgbClr val="229BEE"/>
                </a:solidFill>
                <a:latin typeface="Pretendard Regular"/>
              </a:rPr>
              <a:t>CHAPTER 0</a:t>
            </a:r>
            <a:r>
              <a:rPr lang="en-US" sz="2500" dirty="0">
                <a:solidFill>
                  <a:srgbClr val="229BEE"/>
                </a:solidFill>
                <a:latin typeface="Pretendard Regular"/>
              </a:rPr>
              <a:t>3 -3</a:t>
            </a:r>
            <a:endParaRPr lang="en-US" sz="2500" b="0" i="0" u="none" strike="noStrike" dirty="0">
              <a:solidFill>
                <a:srgbClr val="229BEE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0211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18E83-C6C5-9952-B6ED-EC227CB1D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29A45B-5C56-B10A-27B0-DEDBF30D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4B404F8-8AC7-D61D-BD8F-EA46B5053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185" y="3581963"/>
            <a:ext cx="9649629" cy="547257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481FF11-A8E5-7DA8-A248-16DF2646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35D0865-8AC9-AFDB-1A77-F0E82E28E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88D70EB-3C4F-E03A-8896-B718F796BC87}"/>
              </a:ext>
            </a:extLst>
          </p:cNvPr>
          <p:cNvSpPr txBox="1"/>
          <p:nvPr/>
        </p:nvSpPr>
        <p:spPr>
          <a:xfrm>
            <a:off x="10896600" y="3086100"/>
            <a:ext cx="62738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8650"/>
              </a:lnSpc>
              <a:buFontTx/>
              <a:buChar char="-"/>
            </a:pPr>
            <a:r>
              <a:rPr lang="ko-KR" altLang="en-US" sz="2000" b="0" i="0" u="none" strike="noStrike" dirty="0" err="1">
                <a:solidFill>
                  <a:srgbClr val="4D4D4D"/>
                </a:solidFill>
                <a:ea typeface="Pretendard Regular"/>
              </a:rPr>
              <a:t>체력바</a:t>
            </a:r>
            <a:endParaRPr lang="en-US" altLang="ko-KR" sz="2000" b="0" i="0" u="none" strike="noStrike" dirty="0">
              <a:solidFill>
                <a:srgbClr val="4D4D4D"/>
              </a:solidFill>
              <a:ea typeface="Pretendard Regular"/>
            </a:endParaRPr>
          </a:p>
          <a:p>
            <a:pPr marL="342900" lvl="0" indent="-342900" algn="l">
              <a:lnSpc>
                <a:spcPct val="128650"/>
              </a:lnSpc>
              <a:buFontTx/>
              <a:buChar char="-"/>
            </a:pPr>
            <a:r>
              <a:rPr lang="ko-KR" altLang="en-US" sz="2000" dirty="0">
                <a:solidFill>
                  <a:srgbClr val="4D4D4D"/>
                </a:solidFill>
                <a:ea typeface="Pretendard Regular"/>
              </a:rPr>
              <a:t>스킬</a:t>
            </a:r>
            <a:endParaRPr lang="en-US" altLang="ko-KR" sz="2000" dirty="0">
              <a:solidFill>
                <a:srgbClr val="4D4D4D"/>
              </a:solidFill>
              <a:ea typeface="Pretendard Regular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78983DC-7CC3-E85C-B936-50C338F3EA8D}"/>
              </a:ext>
            </a:extLst>
          </p:cNvPr>
          <p:cNvSpPr txBox="1"/>
          <p:nvPr/>
        </p:nvSpPr>
        <p:spPr>
          <a:xfrm>
            <a:off x="10896600" y="3515007"/>
            <a:ext cx="6273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000" dirty="0" err="1">
                <a:solidFill>
                  <a:srgbClr val="229BEE"/>
                </a:solidFill>
                <a:latin typeface="Pretendard Medium"/>
                <a:ea typeface="Pretendard Medium"/>
              </a:rPr>
              <a:t>우하단</a:t>
            </a:r>
            <a:endParaRPr lang="en-US" sz="3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1E81241-E18C-182D-7644-1941D7F83922}"/>
              </a:ext>
            </a:extLst>
          </p:cNvPr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altLang="ko-KR" sz="7900" dirty="0">
                <a:solidFill>
                  <a:srgbClr val="4D4D4D"/>
                </a:solidFill>
                <a:ea typeface="Pretendard Medium"/>
              </a:rPr>
              <a:t>UI</a:t>
            </a:r>
            <a:endParaRPr lang="ko-KR" sz="7900" b="0" i="0" u="none" strike="noStrike" dirty="0">
              <a:solidFill>
                <a:srgbClr val="4D4D4D"/>
              </a:solidFill>
              <a:ea typeface="Pretendard Medium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298421E-700A-6B8C-7B02-4D868868EFF7}"/>
              </a:ext>
            </a:extLst>
          </p:cNvPr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 dirty="0">
                <a:solidFill>
                  <a:srgbClr val="229BEE"/>
                </a:solidFill>
                <a:latin typeface="Pretendard Regular"/>
              </a:rPr>
              <a:t>CHAPTER 04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58C9A8-CD38-FFC9-49EB-2EABD557FA6B}"/>
              </a:ext>
            </a:extLst>
          </p:cNvPr>
          <p:cNvSpPr/>
          <p:nvPr/>
        </p:nvSpPr>
        <p:spPr>
          <a:xfrm>
            <a:off x="1017185" y="8115300"/>
            <a:ext cx="3021415" cy="9392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2F697E-CF9B-3DCF-BB66-32882CD42157}"/>
              </a:ext>
            </a:extLst>
          </p:cNvPr>
          <p:cNvSpPr/>
          <p:nvPr/>
        </p:nvSpPr>
        <p:spPr>
          <a:xfrm>
            <a:off x="8382000" y="8007914"/>
            <a:ext cx="2284814" cy="101543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F74C9151-B796-3B52-8A47-CC2E7E500E01}"/>
              </a:ext>
            </a:extLst>
          </p:cNvPr>
          <p:cNvSpPr txBox="1"/>
          <p:nvPr/>
        </p:nvSpPr>
        <p:spPr>
          <a:xfrm>
            <a:off x="10896600" y="5829300"/>
            <a:ext cx="62738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8650"/>
              </a:lnSpc>
              <a:buFontTx/>
              <a:buChar char="-"/>
            </a:pPr>
            <a:r>
              <a:rPr lang="ko-KR" altLang="en-US" sz="2000" b="0" i="0" u="none" strike="noStrike" dirty="0" err="1">
                <a:solidFill>
                  <a:srgbClr val="4D4D4D"/>
                </a:solidFill>
                <a:ea typeface="Pretendard Regular"/>
              </a:rPr>
              <a:t>미니맵</a:t>
            </a:r>
            <a:endParaRPr lang="en-US" altLang="ko-KR" sz="2000" dirty="0">
              <a:solidFill>
                <a:srgbClr val="4D4D4D"/>
              </a:solidFill>
              <a:ea typeface="Pretendard Regular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78A190F-FF5C-751D-913F-672A24F8DCA2}"/>
              </a:ext>
            </a:extLst>
          </p:cNvPr>
          <p:cNvSpPr txBox="1"/>
          <p:nvPr/>
        </p:nvSpPr>
        <p:spPr>
          <a:xfrm>
            <a:off x="10896600" y="6258207"/>
            <a:ext cx="6273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000" dirty="0" err="1">
                <a:solidFill>
                  <a:srgbClr val="229BEE"/>
                </a:solidFill>
                <a:latin typeface="Pretendard Medium"/>
                <a:ea typeface="Pretendard Medium"/>
              </a:rPr>
              <a:t>좌하단</a:t>
            </a:r>
            <a:endParaRPr lang="en-US" sz="3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95671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E2EAE4-0323-3A53-F978-012803B1D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FD7455-F04E-B7C7-0CA1-6F85B6BC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684646-1F12-0045-D96B-6537E08F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E52179-DACE-F092-A466-478DDED59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80E29EC-8045-7A11-1BB5-2945C2904BB9}"/>
              </a:ext>
            </a:extLst>
          </p:cNvPr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dirty="0">
                <a:solidFill>
                  <a:srgbClr val="4D4D4D"/>
                </a:solidFill>
                <a:ea typeface="Pretendard Medium"/>
              </a:rPr>
              <a:t>개발 일정</a:t>
            </a:r>
            <a:endParaRPr lang="ko-KR" sz="7900" b="0" i="0" u="none" strike="noStrike" dirty="0">
              <a:solidFill>
                <a:srgbClr val="4D4D4D"/>
              </a:solidFill>
              <a:ea typeface="Pretendard Medium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50CD2C0-288B-2F9D-49A6-ED262C738729}"/>
              </a:ext>
            </a:extLst>
          </p:cNvPr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0" i="0" u="none" strike="noStrike" dirty="0">
                <a:solidFill>
                  <a:srgbClr val="229BEE"/>
                </a:solidFill>
                <a:latin typeface="Pretendard Regular"/>
              </a:rPr>
              <a:t>CHAPTER 0</a:t>
            </a:r>
            <a:r>
              <a:rPr lang="en-US" sz="2500" dirty="0">
                <a:solidFill>
                  <a:srgbClr val="229BEE"/>
                </a:solidFill>
                <a:latin typeface="Pretendard Regular"/>
              </a:rPr>
              <a:t>5</a:t>
            </a:r>
            <a:endParaRPr lang="en-US" sz="2500" b="0" i="0" u="none" strike="noStrike" dirty="0">
              <a:solidFill>
                <a:srgbClr val="229BEE"/>
              </a:solidFill>
              <a:latin typeface="Pretendard Regular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8F9DD5B-BA57-2817-BC63-466BF7F95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414299"/>
              </p:ext>
            </p:extLst>
          </p:nvPr>
        </p:nvGraphicFramePr>
        <p:xfrm>
          <a:off x="1003300" y="2957584"/>
          <a:ext cx="16281400" cy="6757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25900">
                  <a:extLst>
                    <a:ext uri="{9D8B030D-6E8A-4147-A177-3AD203B41FA5}">
                      <a16:colId xmlns:a16="http://schemas.microsoft.com/office/drawing/2014/main" val="2090273590"/>
                    </a:ext>
                  </a:extLst>
                </a:gridCol>
                <a:gridCol w="12255500">
                  <a:extLst>
                    <a:ext uri="{9D8B030D-6E8A-4147-A177-3AD203B41FA5}">
                      <a16:colId xmlns:a16="http://schemas.microsoft.com/office/drawing/2014/main" val="2601902105"/>
                    </a:ext>
                  </a:extLst>
                </a:gridCol>
              </a:tblGrid>
              <a:tr h="750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개발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1823"/>
                  </a:ext>
                </a:extLst>
              </a:tr>
              <a:tr h="750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1</a:t>
                      </a:r>
                      <a:r>
                        <a:rPr lang="ko-KR" altLang="en-US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주차</a:t>
                      </a:r>
                      <a:endParaRPr lang="en-US" altLang="ko-KR" sz="3600" dirty="0">
                        <a:solidFill>
                          <a:sysClr val="windowText" lastClr="000000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캐릭터</a:t>
                      </a:r>
                      <a:r>
                        <a:rPr lang="en-US" altLang="ko-KR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움직임</a:t>
                      </a:r>
                      <a:r>
                        <a:rPr lang="en-US" altLang="ko-KR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공격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940562"/>
                  </a:ext>
                </a:extLst>
              </a:tr>
              <a:tr h="750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2</a:t>
                      </a:r>
                      <a:r>
                        <a:rPr lang="ko-KR" altLang="en-US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일반 스테이지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327516"/>
                  </a:ext>
                </a:extLst>
              </a:tr>
              <a:tr h="750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3</a:t>
                      </a:r>
                      <a:r>
                        <a:rPr lang="ko-KR" altLang="en-US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반사된 스테이지 구현 </a:t>
                      </a:r>
                      <a:r>
                        <a:rPr lang="en-US" altLang="ko-KR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/ </a:t>
                      </a:r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추가 요소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141228"/>
                  </a:ext>
                </a:extLst>
              </a:tr>
              <a:tr h="750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4</a:t>
                      </a:r>
                      <a:r>
                        <a:rPr lang="ko-KR" altLang="en-US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몬스터 움직임</a:t>
                      </a:r>
                      <a:r>
                        <a:rPr lang="en-US" altLang="ko-KR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공격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67748"/>
                  </a:ext>
                </a:extLst>
              </a:tr>
              <a:tr h="750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5</a:t>
                      </a:r>
                      <a:r>
                        <a:rPr lang="ko-KR" altLang="en-US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캐릭터 능력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203933"/>
                  </a:ext>
                </a:extLst>
              </a:tr>
              <a:tr h="750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6</a:t>
                      </a:r>
                      <a:r>
                        <a:rPr lang="ko-KR" altLang="en-US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캐릭터 능력 구현 </a:t>
                      </a:r>
                      <a:r>
                        <a:rPr lang="en-US" altLang="ko-KR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/</a:t>
                      </a:r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게임 </a:t>
                      </a:r>
                      <a:r>
                        <a:rPr lang="en-US" altLang="ko-KR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UI</a:t>
                      </a:r>
                      <a:endParaRPr lang="ko-KR" altLang="en-US" sz="2800" dirty="0">
                        <a:solidFill>
                          <a:sysClr val="windowText" lastClr="000000"/>
                        </a:solidFill>
                        <a:latin typeface="Pretendard Medium" panose="020B0600000101010101" charset="-127"/>
                        <a:ea typeface="Pretendard Medium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66305"/>
                  </a:ext>
                </a:extLst>
              </a:tr>
              <a:tr h="750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7</a:t>
                      </a:r>
                      <a:r>
                        <a:rPr lang="ko-KR" altLang="en-US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사운드 및</a:t>
                      </a:r>
                      <a:r>
                        <a:rPr lang="en-US" altLang="ko-KR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엔딩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37717"/>
                  </a:ext>
                </a:extLst>
              </a:tr>
              <a:tr h="750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8</a:t>
                      </a:r>
                      <a:r>
                        <a:rPr lang="ko-KR" altLang="en-US" sz="36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ysClr val="windowText" lastClr="000000"/>
                          </a:solidFill>
                          <a:latin typeface="Pretendard Medium" panose="020B0600000101010101" charset="-127"/>
                          <a:ea typeface="Pretendard Medium" panose="020B0600000101010101" charset="-127"/>
                        </a:rPr>
                        <a:t>최적화 및 발표자료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23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19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095FE-C3F6-B8C4-DBDB-012CB728B9F9}"/>
              </a:ext>
            </a:extLst>
          </p:cNvPr>
          <p:cNvSpPr txBox="1"/>
          <p:nvPr/>
        </p:nvSpPr>
        <p:spPr>
          <a:xfrm>
            <a:off x="6939710" y="4543335"/>
            <a:ext cx="4408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latin typeface="Pretendard Medium" panose="020B0600000101010101" charset="-127"/>
                <a:ea typeface="Pretendard Medium" panose="020B0600000101010101" charset="-127"/>
              </a:rPr>
              <a:t>감사합니다</a:t>
            </a:r>
            <a:r>
              <a:rPr lang="en-US" altLang="ko-KR" sz="7200" dirty="0"/>
              <a:t>.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7776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236</Words>
  <Application>Microsoft Office PowerPoint</Application>
  <PresentationFormat>사용자 지정</PresentationFormat>
  <Paragraphs>58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Calibri</vt:lpstr>
      <vt:lpstr>맑은 고딕</vt:lpstr>
      <vt:lpstr>Pretendard Medium</vt:lpstr>
      <vt:lpstr>Pretendard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길준형(2021184002)</cp:lastModifiedBy>
  <cp:revision>5</cp:revision>
  <dcterms:created xsi:type="dcterms:W3CDTF">2006-08-16T00:00:00Z</dcterms:created>
  <dcterms:modified xsi:type="dcterms:W3CDTF">2024-10-13T06:53:17Z</dcterms:modified>
</cp:coreProperties>
</file>